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önning, D.E.M. (Davitze)" initials="KD(" lastIdx="2" clrIdx="0">
    <p:extLst>
      <p:ext uri="{19B8F6BF-5375-455C-9EA6-DF929625EA0E}">
        <p15:presenceInfo xmlns:p15="http://schemas.microsoft.com/office/powerpoint/2012/main" userId="S::d.e.m.konning@uu.nl::4b5eaf28-feb4-44ca-8161-e6c2fd4cd8c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31T13:44:20.658" idx="1">
    <p:pos x="4864" y="1783"/>
    <p:text>Let hier mee op, als je een grote groep hebt is het handiger om gebruik te maken van de chat voor vragen. Zoals in de vorige slide.</p:text>
    <p:extLst>
      <p:ext uri="{C676402C-5697-4E1C-873F-D02D1690AC5C}">
        <p15:threadingInfo xmlns:p15="http://schemas.microsoft.com/office/powerpoint/2012/main" timeZoneBias="-120"/>
      </p:ext>
    </p:extLst>
  </p:cm>
  <p:cm authorId="1" dt="2020-03-31T13:45:52.665" idx="2">
    <p:pos x="6097" y="3394"/>
    <p:text>Deze moeten van tevoren worden klaargezet. Zie hiervoor de handleiding van Teams: https://manuals.uu.nl/nl/handleiding/teams-online-onderwijs-docent/ Het wordt uitgelegd in deel 3.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58048-37D3-4BB9-AB1C-5DF1BED7A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2617EA-E273-41B0-A708-3D8B3183D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5D50F-F3C9-4796-85CB-D8AF38400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0192-289C-40D3-9405-E9CEC1EC111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77A9-82C0-44BE-8786-B297987AD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86B19-B8D6-48EB-8E2E-F3462AF76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2762-380C-48FB-8265-7AAAE911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61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CC649-989F-4815-95E9-1CBC258A0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D3BC0-C56E-4C88-8512-A82318A83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099BA-254F-4A09-9F4A-62B405DB5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0192-289C-40D3-9405-E9CEC1EC111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C38B2-CF36-4A76-AEF6-DDA39AAC9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AE791-5669-467C-8DC9-7DC43562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2762-380C-48FB-8265-7AAAE911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921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38BC5E-CC8C-4E62-9811-29AFBA303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47F7DE-8657-4534-AB39-D15495C116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F7227-37BE-4607-A2ED-96B70D535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0192-289C-40D3-9405-E9CEC1EC111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C127A-67A6-485F-9CDB-2DA0DB1D5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FA5C9-3BD4-43EA-9E64-AF55C45AB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2762-380C-48FB-8265-7AAAE911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38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45344-A8FA-49C8-A76A-AFE1C246C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FE601-6D79-4D9B-997E-27ED9F537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5B25B-59FB-4E91-A0F5-AB046E69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0192-289C-40D3-9405-E9CEC1EC111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4C1C3-9D1F-43BD-A9C0-B06FC840B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5DAA3-F7A5-458A-82D8-49E9DEBA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2762-380C-48FB-8265-7AAAE911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62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AAB02-A62A-49AB-B257-863B072C8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14044-E12D-497D-B995-2B4BD05E1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30AD0-595B-417B-96A3-FBEEECB95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0192-289C-40D3-9405-E9CEC1EC111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B9151-C327-467C-ACD7-AF7328806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03E77-B55A-429A-B76D-F5A00C18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2762-380C-48FB-8265-7AAAE911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16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FCF38-BB7D-477A-8F89-33B7C173E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35BA7-56D8-444A-A43E-2F7E35CD21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9A1F40-4826-4CF2-880C-571CE5660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855AA-C218-4DB5-B127-108152C9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0192-289C-40D3-9405-E9CEC1EC111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F10B97-B5A5-47DD-9EA9-CADBBD667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FC5F3-3C77-477D-A843-47BECFE3D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2762-380C-48FB-8265-7AAAE911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949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C80C6-7CE3-46BA-ADAB-B429963C4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27CDC-307D-40CD-A2E0-49DF93741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23C393-2944-4C77-8EE9-D99A018841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574FB4-6525-4DD9-BC82-3242B58D18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E70E61-4023-4466-882D-B9C6EF1F15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56BEA3-C61E-4645-8EA7-93BFDD583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0192-289C-40D3-9405-E9CEC1EC111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637FCB-10C3-4E77-995F-1DD47577B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046045-85E0-442C-9FA2-6709D3081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2762-380C-48FB-8265-7AAAE911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93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329D-6442-4E08-8064-567D49558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C7C2EF-9024-456D-968E-93F2F3A77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0192-289C-40D3-9405-E9CEC1EC111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5B2E5E-CDA5-403A-A57C-E83541D14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83D3A-9F71-476E-AF7E-705E8B2A9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2762-380C-48FB-8265-7AAAE911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66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6B930C-0A17-4E43-BE46-6BEFB6E6C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0192-289C-40D3-9405-E9CEC1EC111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B7BB13-64FF-410F-B46A-A9998E60F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22213-8CF1-4E28-AAB8-A91F62EFE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2762-380C-48FB-8265-7AAAE911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32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95FAE-B4CD-4107-873B-F184D75B7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A6C15-9A8F-410D-8D52-06FA7CD0E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73081F-053D-4DFA-B556-97BB123BD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E2B9C-9E8A-4562-AC32-C8300D042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0192-289C-40D3-9405-E9CEC1EC111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7B5A0-5E38-493B-A773-9ACE8797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982051-E825-47E8-8773-6B6E9043E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2762-380C-48FB-8265-7AAAE911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4493D-9DC8-4122-9CAF-8C8539AC0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06DF8D-A006-4798-AC34-485856C160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BFCA5F-7562-4DC7-B9B6-3B486301B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1CAB7-474B-44F4-B10B-F34511AB8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0192-289C-40D3-9405-E9CEC1EC111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23BDD-E15C-4EAF-A3B8-67954E143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241AA-B34A-4E17-A965-A0D1C3252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A2762-380C-48FB-8265-7AAAE911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12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ADC10E-B42A-4D56-8869-D917D4586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03B01E-C585-4E9A-A9EF-22C2D3768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22AA1-5465-46E1-8898-FA084212A7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60192-289C-40D3-9405-E9CEC1EC111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BB789-7B1D-4306-9777-7FF4E5A461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FF28E-09D4-4E1B-8918-03FB4AD73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A2762-380C-48FB-8265-7AAAE911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31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CF2534A-4D5C-4D27-8429-6C40C9B1BDE0}"/>
              </a:ext>
            </a:extLst>
          </p:cNvPr>
          <p:cNvSpPr/>
          <p:nvPr/>
        </p:nvSpPr>
        <p:spPr>
          <a:xfrm>
            <a:off x="1748900" y="2099633"/>
            <a:ext cx="853144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l-NL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Schakel je camera en je microfoon uit. </a:t>
            </a:r>
          </a:p>
          <a:p>
            <a:pPr fontAlgn="base"/>
            <a:r>
              <a:rPr lang="nl-NL" b="0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nl-NL" sz="1400" b="0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Dit doe je door in de zwarte balk de twee meest linker icoontjes aan te klikken.</a:t>
            </a:r>
            <a:r>
              <a:rPr lang="nl-NL" b="0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  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​(1 en 2)</a:t>
            </a:r>
          </a:p>
          <a:p>
            <a:pPr fontAlgn="base"/>
            <a:endParaRPr lang="nl-NL" b="0" i="0" u="none" strike="noStrike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/>
            <a:r>
              <a:rPr lang="nl-NL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Gebruik de chat om vragen te stellen.</a:t>
            </a:r>
          </a:p>
          <a:p>
            <a:pPr fontAlgn="base"/>
            <a:r>
              <a:rPr lang="nl-NL" b="0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nl-NL" sz="1400" b="0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Klik op het vijfde icoontje </a:t>
            </a:r>
            <a:r>
              <a:rPr lang="nl-NL" sz="1400" b="0" i="0" u="none" strike="noStrike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van links, </a:t>
            </a:r>
            <a:r>
              <a:rPr lang="nl-NL" sz="1400" b="0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het chatwolkje. </a:t>
            </a:r>
            <a:r>
              <a:rPr lang="nl-NL" b="0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(5)</a:t>
            </a:r>
            <a:r>
              <a:rPr lang="nl-NL" sz="1400" b="0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  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​</a:t>
            </a:r>
          </a:p>
          <a:p>
            <a:pPr fontAlgn="base"/>
            <a:endParaRPr lang="nl-NL" b="0" i="0" u="none" strike="noStrike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/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Het college wordt opgenomen. Maar alleen binnen dit Team gedeeld.</a:t>
            </a:r>
          </a:p>
          <a:p>
            <a:pPr fontAlgn="base"/>
            <a:r>
              <a:rPr lang="nl-NL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nl-NL" sz="1400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Je kan het terug vinden in ‘</a:t>
            </a:r>
            <a:r>
              <a:rPr lang="nl-NL" sz="1400" dirty="0" err="1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Posts</a:t>
            </a:r>
            <a:r>
              <a:rPr lang="nl-NL" sz="1400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’ of via Microsoft Stream.</a:t>
            </a:r>
          </a:p>
          <a:p>
            <a:pPr fontAlgn="base"/>
            <a:endParaRPr lang="nl-NL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/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Het is niet geoorloofd om zelf het college op te nemen.</a:t>
            </a:r>
          </a:p>
          <a:p>
            <a:pPr fontAlgn="base"/>
            <a:endParaRPr lang="nl-NL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5E4912-208A-451B-AE0A-0114D3C938C2}"/>
              </a:ext>
            </a:extLst>
          </p:cNvPr>
          <p:cNvSpPr/>
          <p:nvPr/>
        </p:nvSpPr>
        <p:spPr>
          <a:xfrm>
            <a:off x="1748900" y="797643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Merriweather" panose="02060503050406030704" pitchFamily="18" charset="0"/>
              </a:rPr>
              <a:t>Welkom </a:t>
            </a:r>
            <a:r>
              <a:rPr lang="en-US" sz="2400" dirty="0" err="1">
                <a:latin typeface="Merriweather" panose="02060503050406030704" pitchFamily="18" charset="0"/>
              </a:rPr>
              <a:t>bij</a:t>
            </a:r>
            <a:r>
              <a:rPr lang="en-US" sz="2400" dirty="0">
                <a:latin typeface="Merriweather" panose="02060503050406030704" pitchFamily="18" charset="0"/>
              </a:rPr>
              <a:t> </a:t>
            </a:r>
            <a:r>
              <a:rPr lang="en-US" sz="2400" dirty="0" err="1">
                <a:latin typeface="Merriweather" panose="02060503050406030704" pitchFamily="18" charset="0"/>
              </a:rPr>
              <a:t>dit</a:t>
            </a:r>
            <a:r>
              <a:rPr lang="en-US" sz="2400" dirty="0">
                <a:latin typeface="Merriweather" panose="02060503050406030704" pitchFamily="18" charset="0"/>
              </a:rPr>
              <a:t> college over …</a:t>
            </a:r>
          </a:p>
          <a:p>
            <a:r>
              <a:rPr lang="en-US" sz="2400" dirty="0">
                <a:latin typeface="Merriweather" panose="02060503050406030704" pitchFamily="18" charset="0"/>
              </a:rPr>
              <a:t>Het </a:t>
            </a:r>
            <a:r>
              <a:rPr lang="en-US" sz="2400" dirty="0" err="1">
                <a:latin typeface="Merriweather" panose="02060503050406030704" pitchFamily="18" charset="0"/>
              </a:rPr>
              <a:t>begint</a:t>
            </a:r>
            <a:r>
              <a:rPr lang="en-US" sz="2400" dirty="0">
                <a:latin typeface="Merriweather" panose="02060503050406030704" pitchFamily="18" charset="0"/>
              </a:rPr>
              <a:t> om …</a:t>
            </a:r>
            <a:endParaRPr lang="en-GB" sz="2400" dirty="0">
              <a:latin typeface="Merriweather" panose="02060503050406030704" pitchFamily="18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1816E93-6A77-4E27-A8B6-924336F731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7649" b="17515"/>
          <a:stretch/>
        </p:blipFill>
        <p:spPr bwMode="auto">
          <a:xfrm>
            <a:off x="6134470" y="1376039"/>
            <a:ext cx="3781887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824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CF2534A-4D5C-4D27-8429-6C40C9B1BDE0}"/>
              </a:ext>
            </a:extLst>
          </p:cNvPr>
          <p:cNvSpPr/>
          <p:nvPr/>
        </p:nvSpPr>
        <p:spPr>
          <a:xfrm>
            <a:off x="1748900" y="1996649"/>
            <a:ext cx="83627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l-NL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Schakel je camera en je microfoon uit. </a:t>
            </a:r>
          </a:p>
          <a:p>
            <a:pPr fontAlgn="base"/>
            <a:r>
              <a:rPr lang="nl-NL" b="0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nl-NL" sz="1400" b="0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Dit doe je door in de zwarte balk de twee meest linker icoontjes aan te klikken.</a:t>
            </a:r>
            <a:r>
              <a:rPr lang="nl-NL" b="0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  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​(1 en 2)</a:t>
            </a:r>
          </a:p>
          <a:p>
            <a:pPr fontAlgn="base"/>
            <a:endParaRPr lang="nl-NL" b="0" i="0" u="none" strike="noStrike" dirty="0">
              <a:solidFill>
                <a:srgbClr val="000000"/>
              </a:solidFill>
              <a:effectLst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fontAlgn="base"/>
            <a:r>
              <a:rPr lang="nl-NL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 kan je microfoon aanzetten als je een vraag hebt.</a:t>
            </a:r>
            <a:r>
              <a:rPr lang="nl-NL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(2) </a:t>
            </a:r>
          </a:p>
          <a:p>
            <a:pPr fontAlgn="base"/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NL" sz="1400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Doe dit niet midden tijdens een verhaa</a:t>
            </a:r>
            <a:r>
              <a:rPr lang="nl-NL" sz="1400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l.</a:t>
            </a:r>
            <a:r>
              <a:rPr lang="nl-NL" sz="1400" b="0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  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​</a:t>
            </a:r>
          </a:p>
          <a:p>
            <a:pPr fontAlgn="base"/>
            <a:endParaRPr lang="nl-NL" b="0" i="0" u="none" strike="noStrike" dirty="0">
              <a:solidFill>
                <a:srgbClr val="000000"/>
              </a:solidFill>
              <a:effectLst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fontAlgn="base"/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Het college wordt opgenomen. Maar alleen binnen dit Team gedeeld.</a:t>
            </a:r>
          </a:p>
          <a:p>
            <a:pPr fontAlgn="base"/>
            <a:r>
              <a:rPr lang="nl-NL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nl-NL" sz="1400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Je kan het terug vinden in ‘</a:t>
            </a:r>
            <a:r>
              <a:rPr lang="nl-NL" sz="1400" dirty="0" err="1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Posts</a:t>
            </a:r>
            <a:r>
              <a:rPr lang="nl-NL" sz="1400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’ of via Microsoft Stream.</a:t>
            </a:r>
          </a:p>
          <a:p>
            <a:pPr fontAlgn="base"/>
            <a:endParaRPr lang="nl-NL" dirty="0">
              <a:solidFill>
                <a:srgbClr val="000000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fontAlgn="base"/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Het is niet geoorloofd om zelf het college op te nemen.</a:t>
            </a:r>
          </a:p>
          <a:p>
            <a:pPr fontAlgn="base"/>
            <a:endParaRPr lang="nl-NL" dirty="0">
              <a:solidFill>
                <a:srgbClr val="000000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fontAlgn="base"/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gaan werken in groepjes, als dat wordt gezegd zoek dan de ‘Channel’ op die </a:t>
            </a:r>
            <a:r>
              <a:rPr lang="nl-NL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bij jouw </a:t>
            </a:r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groep hoort. Ik kom af en toe langs om te kijken hoe het gaat. </a:t>
            </a:r>
          </a:p>
          <a:p>
            <a:pPr fontAlgn="base"/>
            <a:endParaRPr lang="nl-NL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5E4912-208A-451B-AE0A-0114D3C938C2}"/>
              </a:ext>
            </a:extLst>
          </p:cNvPr>
          <p:cNvSpPr/>
          <p:nvPr/>
        </p:nvSpPr>
        <p:spPr>
          <a:xfrm>
            <a:off x="1748900" y="891033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Merriweather" panose="02060503050406030704" pitchFamily="18" charset="0"/>
              </a:rPr>
              <a:t>Welkom </a:t>
            </a:r>
            <a:r>
              <a:rPr lang="en-US" sz="2400" dirty="0" err="1">
                <a:latin typeface="Merriweather" panose="02060503050406030704" pitchFamily="18" charset="0"/>
              </a:rPr>
              <a:t>bij</a:t>
            </a:r>
            <a:r>
              <a:rPr lang="en-US" sz="2400" dirty="0">
                <a:latin typeface="Merriweather" panose="02060503050406030704" pitchFamily="18" charset="0"/>
              </a:rPr>
              <a:t> </a:t>
            </a:r>
            <a:r>
              <a:rPr lang="en-US" sz="2400" dirty="0" err="1">
                <a:latin typeface="Merriweather" panose="02060503050406030704" pitchFamily="18" charset="0"/>
              </a:rPr>
              <a:t>dit</a:t>
            </a:r>
            <a:r>
              <a:rPr lang="en-US" sz="2400" dirty="0">
                <a:latin typeface="Merriweather" panose="02060503050406030704" pitchFamily="18" charset="0"/>
              </a:rPr>
              <a:t> college over …</a:t>
            </a:r>
          </a:p>
          <a:p>
            <a:r>
              <a:rPr lang="en-US" sz="2400" dirty="0">
                <a:latin typeface="Merriweather" panose="02060503050406030704" pitchFamily="18" charset="0"/>
              </a:rPr>
              <a:t>Het </a:t>
            </a:r>
            <a:r>
              <a:rPr lang="en-US" sz="2400" dirty="0" err="1">
                <a:latin typeface="Merriweather" panose="02060503050406030704" pitchFamily="18" charset="0"/>
              </a:rPr>
              <a:t>begint</a:t>
            </a:r>
            <a:r>
              <a:rPr lang="en-US" sz="2400" dirty="0">
                <a:latin typeface="Merriweather" panose="02060503050406030704" pitchFamily="18" charset="0"/>
              </a:rPr>
              <a:t> om …</a:t>
            </a:r>
            <a:endParaRPr lang="en-GB" sz="2400" dirty="0">
              <a:latin typeface="Merriweather" panose="020605030504060307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7ADB643-7B2C-44C1-B658-15BD2B7756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7649" b="17515"/>
          <a:stretch/>
        </p:blipFill>
        <p:spPr bwMode="auto">
          <a:xfrm>
            <a:off x="6134470" y="1376039"/>
            <a:ext cx="3781887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20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Merriweather</vt:lpstr>
      <vt:lpstr>Open Sans</vt:lpstr>
      <vt:lpstr>Open Sans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Könning, D.E.M. (Davitze)</dc:creator>
  <cp:lastModifiedBy>Könning, D.E.M. (Davitze)</cp:lastModifiedBy>
  <cp:revision>11</cp:revision>
  <dcterms:created xsi:type="dcterms:W3CDTF">2020-03-31T10:02:27Z</dcterms:created>
  <dcterms:modified xsi:type="dcterms:W3CDTF">2020-05-06T08:34:38Z</dcterms:modified>
</cp:coreProperties>
</file>