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2F7F-5D9D-454A-A7A9-63DA94801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75590-0289-42EE-9E0A-E96D44D83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79834-D2FE-4571-ADCF-4CFCB662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8F86B-252F-4E3C-8C76-31CB7A7C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6D246-1E24-496F-BE03-54DA811D6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2E5F4-069F-4A72-A447-EC9184E8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07B84-3102-4E6B-BEFD-088E07F2B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0000-F8D8-467B-9722-8D75B04E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AE20E-2444-4281-A03E-0A564529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4912C-3102-4133-9162-1F1C26551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48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95527-E4C3-44D4-BD39-EFA31CCA6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D2A57-DBFC-475D-BBE1-4A9268B93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F9406-A274-4295-9DBC-76B6722E8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B72B-DE0F-45F6-8329-12D417D9F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B7940-418F-4726-B281-513EF7B5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83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E99D-CF0A-47BF-AF9C-88076B87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C8220-332A-4065-B5EE-02BE324B9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C90AE-CFC6-4C44-ABBB-3E740D14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FBC9B-ABB3-4D3B-87D8-1B9D6A107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9FE56-5A02-4DBC-9381-214EF95D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7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BE50-A2FF-4030-8C6A-01057347B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4395-3289-458D-BA69-42A6B210A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2A0F5-D29E-4AEA-9781-62CD77E7B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2F049-3F5A-4B0A-995F-7C6847509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4067D-13EB-42C8-A8B6-C731B6783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0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7F2C-FD2C-4366-9747-460A27AD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648D6-61E2-4DA2-998D-9A6115A95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336A9-72B1-4710-BA75-44FEAB872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2F914-7D4D-42AF-BF0C-C9DED214A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E53AF-4AFD-4F48-9825-29F503432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84302-5696-48A3-954B-AA3899D53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4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065E5-A908-40B8-9129-4DC2EBFD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6EA5B-49A4-4039-BF3E-90AE91298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D4B97-69C1-492A-A6BF-BC34AA25F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59B90E-FA7C-4F12-8B9B-76EEBE0E4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A31B8-91B0-434D-9D2E-03F744FD0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06104-AFC2-467D-9901-650DD0CB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E30666-C985-4027-A0C5-7593DC2C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50512-1323-4797-BCAE-0E3EFEFF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1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BB86F-64AC-46D8-991F-9A9239194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E7FE3-AA36-4AAC-962D-56845BCC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0DA68-97BB-4493-A5AC-3F2F9E80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ACCE5-709F-4FDF-BC66-D40E16A6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4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FE852F-C578-44DA-82FC-812812A5E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217419-A754-4C57-94F6-BEA14805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8C43E-D615-4376-AEC4-9058EC5C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52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EA9D-B7CA-460E-A4BF-C2FF35217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642DC-4ABF-43BD-8586-FAA1C6757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C2D9A-1374-4C63-80F6-BB7147D8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C3C7A-4438-4EF2-A9DD-CFE72284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B4D23-0338-457E-924A-EBF6D1C4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2949C-D0E0-43FF-A56A-B195F281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8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2EDC-6FD0-410E-B032-049EC997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1ED81-54DC-4B1C-9308-E34C35A45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70713-3C74-43D9-8335-6A536F506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F1DA1-01C1-457E-BBB3-8A2E9D46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FED17-3E0C-4830-980B-8543C423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024-9F83-40EF-955C-CC4388C84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71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61927-5C3B-422B-B639-98B3AC8C4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22348-2E3E-4F14-A60E-41930E1C8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1A683-CC9B-4F61-AAF2-D48F91AB2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E6BC-9BA0-4ED2-965A-CCEDB5CE86B6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34209-B821-4CD3-BB53-44AC12754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8C82B-8795-4F4E-9CCF-2B22759E3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A0A27-6217-4241-99BB-687ACA26A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38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F2534A-4D5C-4D27-8429-6C40C9B1BDE0}"/>
              </a:ext>
            </a:extLst>
          </p:cNvPr>
          <p:cNvSpPr/>
          <p:nvPr/>
        </p:nvSpPr>
        <p:spPr>
          <a:xfrm>
            <a:off x="1045029" y="1563330"/>
            <a:ext cx="41614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900"/>
              </a:spcAft>
            </a:pPr>
            <a:r>
              <a:rPr lang="nl-NL" b="1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Voor de mensen thuis</a:t>
            </a:r>
            <a:endParaRPr lang="nl-NL" sz="100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spcAft>
                <a:spcPts val="1900"/>
              </a:spcAft>
            </a:pPr>
            <a:r>
              <a:rPr lang="nl-NL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Zet je Camera aan</a:t>
            </a:r>
            <a:endParaRPr lang="nl-NL" dirty="0">
              <a:solidFill>
                <a:srgbClr val="000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>
              <a:spcAft>
                <a:spcPts val="1900"/>
              </a:spcAft>
            </a:pPr>
            <a:r>
              <a:rPr lang="nl-NL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Zet je Microfoon uit</a:t>
            </a:r>
            <a:endParaRPr lang="nl-NL" b="0" i="0" u="none" strike="noStrike" dirty="0">
              <a:solidFill>
                <a:srgbClr val="000000"/>
              </a:solidFill>
              <a:effectLst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>
              <a:spcAft>
                <a:spcPts val="1900"/>
              </a:spcAft>
            </a:pPr>
            <a:r>
              <a:rPr lang="nl-NL" i="0" u="none" strike="noStrike" dirty="0">
                <a:solidFill>
                  <a:srgbClr val="00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Je kan je microfoon aanzetten als je een vraag hebt.</a:t>
            </a:r>
          </a:p>
          <a:p>
            <a:pPr fontAlgn="base">
              <a:spcAft>
                <a:spcPts val="1900"/>
              </a:spcAft>
            </a:pPr>
            <a:r>
              <a:rPr lang="nl-NL" b="1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Voor de mensen hier</a:t>
            </a:r>
            <a:endParaRPr lang="nl-NL" sz="1000" dirty="0">
              <a:solidFill>
                <a:srgbClr val="000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fontAlgn="base">
              <a:spcAft>
                <a:spcPts val="1900"/>
              </a:spcAft>
            </a:pPr>
            <a:r>
              <a:rPr lang="nl-NL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Ga in de Teams meeting, maar zorg daarvóór dat je </a:t>
            </a:r>
            <a:r>
              <a:rPr lang="nl-NL" b="1" u="sng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speakers</a:t>
            </a:r>
            <a:r>
              <a:rPr lang="nl-NL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én </a:t>
            </a:r>
            <a:r>
              <a:rPr lang="nl-NL" b="1" u="sng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microfoon</a:t>
            </a:r>
            <a:r>
              <a:rPr lang="nl-NL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uit staan.</a:t>
            </a:r>
          </a:p>
          <a:p>
            <a:pPr fontAlgn="base">
              <a:spcAft>
                <a:spcPts val="1900"/>
              </a:spcAft>
            </a:pPr>
            <a:r>
              <a:rPr lang="nl-NL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Zet je Camera aan.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E4912-208A-451B-AE0A-0114D3C938C2}"/>
              </a:ext>
            </a:extLst>
          </p:cNvPr>
          <p:cNvSpPr/>
          <p:nvPr/>
        </p:nvSpPr>
        <p:spPr>
          <a:xfrm>
            <a:off x="1045028" y="573792"/>
            <a:ext cx="102356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Merriweather" panose="02060503050406030704" pitchFamily="18" charset="0"/>
              </a:rPr>
              <a:t>Welkom </a:t>
            </a:r>
            <a:r>
              <a:rPr lang="en-US" sz="2400" dirty="0" err="1">
                <a:latin typeface="Merriweather" panose="02060503050406030704" pitchFamily="18" charset="0"/>
              </a:rPr>
              <a:t>bij</a:t>
            </a:r>
            <a:r>
              <a:rPr lang="en-US" sz="2400" dirty="0">
                <a:latin typeface="Merriweather" panose="02060503050406030704" pitchFamily="18" charset="0"/>
              </a:rPr>
              <a:t> </a:t>
            </a:r>
            <a:r>
              <a:rPr lang="en-US" sz="2400" dirty="0" err="1">
                <a:latin typeface="Merriweather" panose="02060503050406030704" pitchFamily="18" charset="0"/>
              </a:rPr>
              <a:t>dit</a:t>
            </a:r>
            <a:r>
              <a:rPr lang="en-US" sz="2400" dirty="0">
                <a:latin typeface="Merriweather" panose="02060503050406030704" pitchFamily="18" charset="0"/>
              </a:rPr>
              <a:t> </a:t>
            </a:r>
            <a:r>
              <a:rPr lang="en-US" sz="2400" i="1" dirty="0" err="1">
                <a:latin typeface="Merriweather" panose="02060503050406030704" pitchFamily="18" charset="0"/>
              </a:rPr>
              <a:t>hybride</a:t>
            </a:r>
            <a:r>
              <a:rPr lang="en-US" sz="2400" dirty="0">
                <a:latin typeface="Merriweather" panose="02060503050406030704" pitchFamily="18" charset="0"/>
              </a:rPr>
              <a:t> college over …</a:t>
            </a:r>
          </a:p>
          <a:p>
            <a:r>
              <a:rPr lang="en-US" sz="2400" dirty="0">
                <a:latin typeface="Merriweather" panose="02060503050406030704" pitchFamily="18" charset="0"/>
              </a:rPr>
              <a:t>Het </a:t>
            </a:r>
            <a:r>
              <a:rPr lang="en-US" sz="2400" dirty="0" err="1">
                <a:latin typeface="Merriweather" panose="02060503050406030704" pitchFamily="18" charset="0"/>
              </a:rPr>
              <a:t>begint</a:t>
            </a:r>
            <a:r>
              <a:rPr lang="en-US" sz="2400" dirty="0">
                <a:latin typeface="Merriweather" panose="02060503050406030704" pitchFamily="18" charset="0"/>
              </a:rPr>
              <a:t> om …</a:t>
            </a:r>
            <a:endParaRPr lang="en-GB" sz="2400" dirty="0">
              <a:latin typeface="Merriweather" panose="020605030504060307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A6A24C-AD06-4EBB-9086-B178F2E5FAE9}"/>
              </a:ext>
            </a:extLst>
          </p:cNvPr>
          <p:cNvSpPr/>
          <p:nvPr/>
        </p:nvSpPr>
        <p:spPr>
          <a:xfrm>
            <a:off x="5335182" y="1563330"/>
            <a:ext cx="5811789" cy="4367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500"/>
              </a:spcAft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Het college gaat er als volgt uit zien</a:t>
            </a:r>
          </a:p>
          <a:p>
            <a:pPr marL="342900" indent="-342900" fontAlgn="base">
              <a:spcAft>
                <a:spcPts val="500"/>
              </a:spcAft>
              <a:buAutoNum type="arabicPeriod"/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Instructie </a:t>
            </a:r>
          </a:p>
          <a:p>
            <a:pPr marL="342900" indent="-342900" fontAlgn="base">
              <a:spcAft>
                <a:spcPts val="500"/>
              </a:spcAft>
              <a:buAutoNum type="arabicPeriod"/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Tijd voor vragen</a:t>
            </a:r>
          </a:p>
          <a:p>
            <a:pPr marL="342900" indent="-342900" fontAlgn="base">
              <a:spcAft>
                <a:spcPts val="500"/>
              </a:spcAft>
              <a:buAutoNum type="arabicPeriod"/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Zelfstandig aan de opdracht werken</a:t>
            </a:r>
          </a:p>
          <a:p>
            <a:pPr marL="342900" indent="-342900" fontAlgn="base">
              <a:spcAft>
                <a:spcPts val="500"/>
              </a:spcAft>
              <a:buAutoNum type="arabicPeriod"/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groepen aan de opdracht werken</a:t>
            </a:r>
          </a:p>
          <a:p>
            <a:pPr lvl="1" fontAlgn="base">
              <a:spcAft>
                <a:spcPts val="500"/>
              </a:spcAft>
            </a:pP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Hiervoor moeten ‘de mensen hier’ even uit de Teams meeting.</a:t>
            </a:r>
          </a:p>
          <a:p>
            <a:pPr lvl="1" fontAlgn="base">
              <a:spcAft>
                <a:spcPts val="500"/>
              </a:spcAft>
            </a:pP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‘De mensen thuis’ zullen automatisch in </a:t>
            </a:r>
            <a:r>
              <a:rPr lang="nl-NL" sz="1400" dirty="0" err="1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breakout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-rooms komen. </a:t>
            </a:r>
          </a:p>
          <a:p>
            <a:pPr lvl="1" fontAlgn="base">
              <a:spcAft>
                <a:spcPts val="500"/>
              </a:spcAft>
            </a:pP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Als er een vraag is graag even een </a:t>
            </a:r>
            <a:r>
              <a:rPr lang="nl-NL" sz="1400" b="1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chat 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sturen, dan zal ik zo snel mogelijk reageren.</a:t>
            </a:r>
          </a:p>
          <a:p>
            <a:pPr marL="342900" lvl="0" indent="-342900" fontAlgn="base">
              <a:spcAft>
                <a:spcPts val="500"/>
              </a:spcAft>
              <a:buFontTx/>
              <a:buAutoNum type="arabicPeriod"/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Plenaire sessie</a:t>
            </a:r>
          </a:p>
          <a:p>
            <a:pPr fontAlgn="base">
              <a:spcAft>
                <a:spcPts val="500"/>
              </a:spcAft>
            </a:pPr>
            <a:endParaRPr lang="nl-N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spcAft>
                <a:spcPts val="500"/>
              </a:spcAft>
            </a:pP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Het college wordt opgenomen. Maar alleen binnen dit Team gedeeld.</a:t>
            </a:r>
          </a:p>
          <a:p>
            <a:pPr fontAlgn="base">
              <a:spcAft>
                <a:spcPts val="500"/>
              </a:spcAft>
            </a:pP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Je kan het terug vinden in ‘</a:t>
            </a:r>
            <a:r>
              <a:rPr lang="nl-NL" sz="1400" dirty="0" err="1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Posts</a:t>
            </a:r>
            <a:r>
              <a:rPr lang="nl-NL" sz="1400" dirty="0">
                <a:solidFill>
                  <a:srgbClr val="00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’ of via Microsoft Stream.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ACCBB6-D895-4BB7-B24E-5F996FAA7623}"/>
              </a:ext>
            </a:extLst>
          </p:cNvPr>
          <p:cNvSpPr txBox="1"/>
          <p:nvPr/>
        </p:nvSpPr>
        <p:spPr>
          <a:xfrm rot="2230715">
            <a:off x="5869344" y="2983616"/>
            <a:ext cx="3273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>
                    <a:lumMod val="65000"/>
                    <a:alpha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VOORBEELD</a:t>
            </a:r>
            <a:endParaRPr lang="en-GB" sz="4000" b="1" dirty="0">
              <a:solidFill>
                <a:schemeClr val="bg1">
                  <a:lumMod val="65000"/>
                  <a:alpha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0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Merriweather</vt:lpstr>
      <vt:lpstr>Open Sans</vt:lpstr>
      <vt:lpstr>Open Sans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Davitze</dc:creator>
  <cp:lastModifiedBy>Davitze</cp:lastModifiedBy>
  <cp:revision>2</cp:revision>
  <dcterms:created xsi:type="dcterms:W3CDTF">2021-01-29T13:01:39Z</dcterms:created>
  <dcterms:modified xsi:type="dcterms:W3CDTF">2021-01-29T13:34:30Z</dcterms:modified>
</cp:coreProperties>
</file>