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60"/>
  </p:normalViewPr>
  <p:slideViewPr>
    <p:cSldViewPr snapToGrid="0">
      <p:cViewPr varScale="1">
        <p:scale>
          <a:sx n="91" d="100"/>
          <a:sy n="91" d="100"/>
        </p:scale>
        <p:origin x="33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4/19/2020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4320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077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369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235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724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779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669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832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315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4/19/2020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94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36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93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ents.uu.nl/en/student-life/workshops-skills-lab/skills-lab-helps-you-work-at-home" TargetMode="External"/><Relationship Id="rId2" Type="http://schemas.openxmlformats.org/officeDocument/2006/relationships/hyperlink" Target="https://tauu.uu.nl/blog/online-teaching-intervention-study-otis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9E6EFEE-6516-482C-B143-F97F9BF89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DF0D2C0-CD0C-470C-8851-D8B2CC417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2772689" y="3271925"/>
            <a:ext cx="5688917" cy="1435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C202A8C6-021A-476F-933D-0566663C78C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54" r="-1" b="15464"/>
          <a:stretch/>
        </p:blipFill>
        <p:spPr>
          <a:xfrm>
            <a:off x="437743" y="1408382"/>
            <a:ext cx="3824354" cy="263123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4A83C83-FCE7-4EDC-8399-F47886CEB5A8}"/>
              </a:ext>
            </a:extLst>
          </p:cNvPr>
          <p:cNvSpPr txBox="1"/>
          <p:nvPr/>
        </p:nvSpPr>
        <p:spPr>
          <a:xfrm>
            <a:off x="657455" y="3635326"/>
            <a:ext cx="75554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000" dirty="0"/>
              <a:t>Online Intervention Study @ UU</a:t>
            </a:r>
            <a:endParaRPr lang="LID4096" sz="400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6012474-1FFC-4397-BFF8-669C432237A7}"/>
              </a:ext>
            </a:extLst>
          </p:cNvPr>
          <p:cNvCxnSpPr>
            <a:cxnSpLocks/>
          </p:cNvCxnSpPr>
          <p:nvPr/>
        </p:nvCxnSpPr>
        <p:spPr>
          <a:xfrm>
            <a:off x="164579" y="499236"/>
            <a:ext cx="0" cy="56889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0379086-A8B0-4F93-9B2B-FB42DB63F05A}"/>
              </a:ext>
            </a:extLst>
          </p:cNvPr>
          <p:cNvSpPr txBox="1"/>
          <p:nvPr/>
        </p:nvSpPr>
        <p:spPr>
          <a:xfrm>
            <a:off x="657455" y="4454700"/>
            <a:ext cx="41553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000" b="1" dirty="0"/>
              <a:t>Questionnaire 1</a:t>
            </a:r>
            <a:endParaRPr lang="LID4096" sz="4000" b="1" dirty="0"/>
          </a:p>
        </p:txBody>
      </p:sp>
    </p:spTree>
    <p:extLst>
      <p:ext uri="{BB962C8B-B14F-4D97-AF65-F5344CB8AC3E}">
        <p14:creationId xmlns:p14="http://schemas.microsoft.com/office/powerpoint/2010/main" val="2534957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21A26-791C-4849-9185-596029841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7623784" cy="1179576"/>
          </a:xfrm>
        </p:spPr>
        <p:txBody>
          <a:bodyPr/>
          <a:lstStyle/>
          <a:p>
            <a:r>
              <a:rPr lang="nl-NL" dirty="0"/>
              <a:t>#UUgotthis</a:t>
            </a:r>
            <a:endParaRPr lang="LID4096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40F9C3-B888-4C51-BF2F-4A1035C3F2CB}"/>
              </a:ext>
            </a:extLst>
          </p:cNvPr>
          <p:cNvSpPr txBox="1"/>
          <p:nvPr/>
        </p:nvSpPr>
        <p:spPr>
          <a:xfrm>
            <a:off x="1206316" y="2549485"/>
            <a:ext cx="75278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/>
              <a:t>We’ve made the move to online teaching. </a:t>
            </a:r>
            <a:endParaRPr lang="LID4096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CBF9D6-6534-42A8-B1AA-165A41F0E49A}"/>
              </a:ext>
            </a:extLst>
          </p:cNvPr>
          <p:cNvSpPr txBox="1"/>
          <p:nvPr/>
        </p:nvSpPr>
        <p:spPr>
          <a:xfrm>
            <a:off x="1206316" y="3476342"/>
            <a:ext cx="75330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/>
              <a:t>This helps us fighting the virus but puts us in </a:t>
            </a:r>
            <a:r>
              <a:rPr lang="nl-NL" sz="2800" i="1" dirty="0"/>
              <a:t>terra incognita</a:t>
            </a:r>
            <a:r>
              <a:rPr lang="nl-NL" sz="2800" dirty="0"/>
              <a:t> for teaching.</a:t>
            </a:r>
            <a:endParaRPr lang="LID4096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5022F3E-2503-419B-84B6-99530BBE3B77}"/>
              </a:ext>
            </a:extLst>
          </p:cNvPr>
          <p:cNvSpPr txBox="1"/>
          <p:nvPr/>
        </p:nvSpPr>
        <p:spPr>
          <a:xfrm>
            <a:off x="1206316" y="4834087"/>
            <a:ext cx="75330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/>
              <a:t>We </a:t>
            </a:r>
            <a:r>
              <a:rPr lang="nl-NL" sz="2800" b="1" dirty="0"/>
              <a:t>need each other </a:t>
            </a:r>
            <a:r>
              <a:rPr lang="nl-NL" sz="2800" dirty="0"/>
              <a:t>to make this work.</a:t>
            </a:r>
            <a:endParaRPr lang="LID4096" sz="2800" dirty="0"/>
          </a:p>
        </p:txBody>
      </p:sp>
    </p:spTree>
    <p:extLst>
      <p:ext uri="{BB962C8B-B14F-4D97-AF65-F5344CB8AC3E}">
        <p14:creationId xmlns:p14="http://schemas.microsoft.com/office/powerpoint/2010/main" val="3854868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21A26-791C-4849-9185-596029841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7623784" cy="1179576"/>
          </a:xfrm>
        </p:spPr>
        <p:txBody>
          <a:bodyPr/>
          <a:lstStyle/>
          <a:p>
            <a:r>
              <a:rPr lang="nl-NL" dirty="0"/>
              <a:t>Challenges</a:t>
            </a:r>
            <a:endParaRPr lang="LID4096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40F9C3-B888-4C51-BF2F-4A1035C3F2CB}"/>
              </a:ext>
            </a:extLst>
          </p:cNvPr>
          <p:cNvSpPr txBox="1"/>
          <p:nvPr/>
        </p:nvSpPr>
        <p:spPr>
          <a:xfrm>
            <a:off x="1206316" y="2474893"/>
            <a:ext cx="75330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/>
              <a:t>Online teaching makes it harder to build a </a:t>
            </a:r>
            <a:r>
              <a:rPr lang="nl-NL" sz="2800" b="1" dirty="0"/>
              <a:t>sense of community</a:t>
            </a:r>
            <a:r>
              <a:rPr lang="nl-NL" sz="2800" dirty="0"/>
              <a:t>. </a:t>
            </a:r>
            <a:endParaRPr lang="LID4096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CBF9D6-6534-42A8-B1AA-165A41F0E49A}"/>
              </a:ext>
            </a:extLst>
          </p:cNvPr>
          <p:cNvSpPr txBox="1"/>
          <p:nvPr/>
        </p:nvSpPr>
        <p:spPr>
          <a:xfrm>
            <a:off x="1206315" y="3654887"/>
            <a:ext cx="75750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/>
              <a:t>Online teaching requires students to be (even) more </a:t>
            </a:r>
            <a:r>
              <a:rPr lang="nl-NL" sz="2800" b="1" dirty="0"/>
              <a:t>independent</a:t>
            </a:r>
            <a:r>
              <a:rPr lang="nl-NL" sz="2800" dirty="0"/>
              <a:t> and </a:t>
            </a:r>
            <a:r>
              <a:rPr lang="nl-NL" sz="2800" b="1" dirty="0"/>
              <a:t>motivated</a:t>
            </a:r>
            <a:r>
              <a:rPr lang="nl-NL" sz="2800" dirty="0"/>
              <a:t>.</a:t>
            </a:r>
            <a:endParaRPr lang="LID4096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5022F3E-2503-419B-84B6-99530BBE3B77}"/>
              </a:ext>
            </a:extLst>
          </p:cNvPr>
          <p:cNvSpPr txBox="1"/>
          <p:nvPr/>
        </p:nvSpPr>
        <p:spPr>
          <a:xfrm>
            <a:off x="1206316" y="4834881"/>
            <a:ext cx="75330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/>
              <a:t>Online teaching requires teachers and students to find </a:t>
            </a:r>
            <a:r>
              <a:rPr lang="nl-NL" sz="2800" b="1" dirty="0"/>
              <a:t>new ways to interact</a:t>
            </a:r>
            <a:r>
              <a:rPr lang="nl-NL" sz="2800" dirty="0"/>
              <a:t>.</a:t>
            </a:r>
            <a:endParaRPr lang="LID4096" sz="2800" dirty="0"/>
          </a:p>
        </p:txBody>
      </p:sp>
    </p:spTree>
    <p:extLst>
      <p:ext uri="{BB962C8B-B14F-4D97-AF65-F5344CB8AC3E}">
        <p14:creationId xmlns:p14="http://schemas.microsoft.com/office/powerpoint/2010/main" val="680717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21A26-791C-4849-9185-596029841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7623784" cy="1179576"/>
          </a:xfrm>
        </p:spPr>
        <p:txBody>
          <a:bodyPr/>
          <a:lstStyle/>
          <a:p>
            <a:r>
              <a:rPr lang="nl-NL" dirty="0"/>
              <a:t>The questionnaire...</a:t>
            </a:r>
            <a:endParaRPr lang="LID4096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8C4E64D-735A-4E68-A08D-9E3D5A4467B9}"/>
              </a:ext>
            </a:extLst>
          </p:cNvPr>
          <p:cNvSpPr txBox="1"/>
          <p:nvPr/>
        </p:nvSpPr>
        <p:spPr>
          <a:xfrm>
            <a:off x="1160942" y="2350642"/>
            <a:ext cx="75330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/>
              <a:t>invites you to </a:t>
            </a:r>
            <a:r>
              <a:rPr lang="nl-NL" sz="2800" b="1" dirty="0"/>
              <a:t>reflect</a:t>
            </a:r>
            <a:r>
              <a:rPr lang="nl-NL" sz="2800" dirty="0"/>
              <a:t> on your own situation</a:t>
            </a:r>
            <a:endParaRPr lang="LID4096" sz="28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6246661-E4C2-4FD5-ABEB-20EF5AE23023}"/>
              </a:ext>
            </a:extLst>
          </p:cNvPr>
          <p:cNvSpPr txBox="1"/>
          <p:nvPr/>
        </p:nvSpPr>
        <p:spPr>
          <a:xfrm>
            <a:off x="1160942" y="3507085"/>
            <a:ext cx="75330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/>
              <a:t>invites you to </a:t>
            </a:r>
            <a:r>
              <a:rPr lang="nl-NL" sz="2800" b="1" dirty="0"/>
              <a:t>talk </a:t>
            </a:r>
            <a:r>
              <a:rPr lang="nl-NL" sz="2800" dirty="0"/>
              <a:t>about the challenges you’re facing</a:t>
            </a:r>
            <a:endParaRPr lang="LID4096" sz="28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BDB38F2-DEDE-4469-9014-EDF6B199F917}"/>
              </a:ext>
            </a:extLst>
          </p:cNvPr>
          <p:cNvSpPr txBox="1"/>
          <p:nvPr/>
        </p:nvSpPr>
        <p:spPr>
          <a:xfrm>
            <a:off x="1160942" y="4685938"/>
            <a:ext cx="75330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/>
              <a:t>invites everyone to </a:t>
            </a:r>
            <a:r>
              <a:rPr lang="nl-NL" sz="2800" b="1" dirty="0"/>
              <a:t>find ways to help each other</a:t>
            </a:r>
            <a:r>
              <a:rPr lang="nl-NL" sz="2800" dirty="0"/>
              <a:t>. </a:t>
            </a:r>
            <a:endParaRPr lang="LID4096" sz="2800" dirty="0"/>
          </a:p>
        </p:txBody>
      </p:sp>
    </p:spTree>
    <p:extLst>
      <p:ext uri="{BB962C8B-B14F-4D97-AF65-F5344CB8AC3E}">
        <p14:creationId xmlns:p14="http://schemas.microsoft.com/office/powerpoint/2010/main" val="1252204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21A26-791C-4849-9185-596029841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7623784" cy="1179576"/>
          </a:xfrm>
        </p:spPr>
        <p:txBody>
          <a:bodyPr/>
          <a:lstStyle/>
          <a:p>
            <a:r>
              <a:rPr lang="nl-NL" dirty="0"/>
              <a:t>Topics for a group discussion</a:t>
            </a:r>
            <a:endParaRPr lang="LID4096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167528-0686-43A5-B1A0-3547C338FB91}"/>
              </a:ext>
            </a:extLst>
          </p:cNvPr>
          <p:cNvSpPr txBox="1"/>
          <p:nvPr/>
        </p:nvSpPr>
        <p:spPr>
          <a:xfrm>
            <a:off x="1160942" y="2119266"/>
            <a:ext cx="75330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nl-NL" sz="2800" dirty="0"/>
              <a:t>How was the sense of community before the crisis? How did you feel about group work? How can we work on this?</a:t>
            </a:r>
            <a:endParaRPr lang="LID4096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8C5D6F-DD3D-4715-9ABA-BCBABAE0B09F}"/>
              </a:ext>
            </a:extLst>
          </p:cNvPr>
          <p:cNvSpPr txBox="1"/>
          <p:nvPr/>
        </p:nvSpPr>
        <p:spPr>
          <a:xfrm>
            <a:off x="1160942" y="3504261"/>
            <a:ext cx="75330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nl-NL" sz="2800" dirty="0"/>
              <a:t>How independent/motivated was everyone before the crisis? What can teachers/students do to help each other?</a:t>
            </a:r>
            <a:endParaRPr lang="LID4096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5C5912-62B5-42FA-B392-AEF06E9064B3}"/>
              </a:ext>
            </a:extLst>
          </p:cNvPr>
          <p:cNvSpPr txBox="1"/>
          <p:nvPr/>
        </p:nvSpPr>
        <p:spPr>
          <a:xfrm>
            <a:off x="1160942" y="4890395"/>
            <a:ext cx="75330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nl-NL" sz="2800" dirty="0"/>
              <a:t>Has anyone’s home situation changed and do they want to talk about the extra challenges this brings?</a:t>
            </a:r>
            <a:endParaRPr lang="LID4096" sz="2800" dirty="0"/>
          </a:p>
        </p:txBody>
      </p:sp>
    </p:spTree>
    <p:extLst>
      <p:ext uri="{BB962C8B-B14F-4D97-AF65-F5344CB8AC3E}">
        <p14:creationId xmlns:p14="http://schemas.microsoft.com/office/powerpoint/2010/main" val="2813107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21A26-791C-4849-9185-596029841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7623784" cy="1179576"/>
          </a:xfrm>
        </p:spPr>
        <p:txBody>
          <a:bodyPr/>
          <a:lstStyle/>
          <a:p>
            <a:r>
              <a:rPr lang="nl-NL" dirty="0"/>
              <a:t>Further information</a:t>
            </a:r>
            <a:endParaRPr lang="LID4096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167528-0686-43A5-B1A0-3547C338FB91}"/>
              </a:ext>
            </a:extLst>
          </p:cNvPr>
          <p:cNvSpPr txBox="1"/>
          <p:nvPr/>
        </p:nvSpPr>
        <p:spPr>
          <a:xfrm>
            <a:off x="1160942" y="2388208"/>
            <a:ext cx="75330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nl-NL" sz="2800" dirty="0"/>
              <a:t>OTIS will launch follow-up questionnaires to monitor changes. A full description of OTIS can be found </a:t>
            </a:r>
            <a:r>
              <a:rPr lang="nl-NL" sz="2800" dirty="0">
                <a:hlinkClick r:id="rId2"/>
              </a:rPr>
              <a:t>here</a:t>
            </a:r>
            <a:r>
              <a:rPr lang="nl-NL" sz="2800" dirty="0"/>
              <a:t>.</a:t>
            </a:r>
            <a:endParaRPr lang="LID4096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2796FF-A65B-41CF-B3E7-38F2FF35FD48}"/>
              </a:ext>
            </a:extLst>
          </p:cNvPr>
          <p:cNvSpPr txBox="1"/>
          <p:nvPr/>
        </p:nvSpPr>
        <p:spPr>
          <a:xfrm>
            <a:off x="1160942" y="4148116"/>
            <a:ext cx="75330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nl-NL" sz="2800" dirty="0"/>
              <a:t>Tips for writing and studying from home can be found </a:t>
            </a:r>
            <a:r>
              <a:rPr lang="nl-NL" sz="2800" dirty="0">
                <a:hlinkClick r:id="rId3"/>
              </a:rPr>
              <a:t>here</a:t>
            </a:r>
            <a:r>
              <a:rPr lang="nl-NL" sz="2800" dirty="0"/>
              <a:t>.</a:t>
            </a:r>
            <a:endParaRPr lang="LID4096" sz="2800" dirty="0"/>
          </a:p>
        </p:txBody>
      </p:sp>
    </p:spTree>
    <p:extLst>
      <p:ext uri="{BB962C8B-B14F-4D97-AF65-F5344CB8AC3E}">
        <p14:creationId xmlns:p14="http://schemas.microsoft.com/office/powerpoint/2010/main" val="2778163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9E6EFEE-6516-482C-B143-F97F9BF89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DF0D2C0-CD0C-470C-8851-D8B2CC417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2772689" y="3271925"/>
            <a:ext cx="5688917" cy="1435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A83C83-FCE7-4EDC-8399-F47886CEB5A8}"/>
              </a:ext>
            </a:extLst>
          </p:cNvPr>
          <p:cNvSpPr txBox="1"/>
          <p:nvPr/>
        </p:nvSpPr>
        <p:spPr>
          <a:xfrm>
            <a:off x="5350082" y="4039621"/>
            <a:ext cx="335617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6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The end</a:t>
            </a:r>
            <a:endParaRPr kumimoji="0" lang="LID4096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6012474-1FFC-4397-BFF8-669C432237A7}"/>
              </a:ext>
            </a:extLst>
          </p:cNvPr>
          <p:cNvCxnSpPr>
            <a:cxnSpLocks/>
          </p:cNvCxnSpPr>
          <p:nvPr/>
        </p:nvCxnSpPr>
        <p:spPr>
          <a:xfrm>
            <a:off x="164579" y="499236"/>
            <a:ext cx="0" cy="56889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5357459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215</Words>
  <Application>Microsoft Office PowerPoint</Application>
  <PresentationFormat>On-screen Show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Avenir Next LT Pro</vt:lpstr>
      <vt:lpstr>Calibri</vt:lpstr>
      <vt:lpstr>AccentBoxVTI</vt:lpstr>
      <vt:lpstr>PowerPoint Presentation</vt:lpstr>
      <vt:lpstr>#UUgotthis</vt:lpstr>
      <vt:lpstr>Challenges</vt:lpstr>
      <vt:lpstr>The questionnaire...</vt:lpstr>
      <vt:lpstr>Topics for a group discussion</vt:lpstr>
      <vt:lpstr>Further information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Bert Le Bruyn</dc:creator>
  <cp:lastModifiedBy>Bert Le Bruyn</cp:lastModifiedBy>
  <cp:revision>15</cp:revision>
  <dcterms:created xsi:type="dcterms:W3CDTF">2020-04-17T11:23:11Z</dcterms:created>
  <dcterms:modified xsi:type="dcterms:W3CDTF">2020-04-19T04:55:37Z</dcterms:modified>
</cp:coreProperties>
</file>